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20" r:id="rId13"/>
    <p:sldId id="319" r:id="rId14"/>
    <p:sldId id="321" r:id="rId15"/>
    <p:sldId id="322" r:id="rId16"/>
    <p:sldId id="323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B9112-952F-4854-B530-751771C16ECC}" v="49" dt="2023-01-27T18:34:26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mbu lingaiah" userId="8fde1499bb52878d" providerId="LiveId" clId="{6EBB9112-952F-4854-B530-751771C16ECC}"/>
    <pc:docChg chg="undo custSel addSld delSld modSld sldOrd">
      <pc:chgData name="shambu lingaiah" userId="8fde1499bb52878d" providerId="LiveId" clId="{6EBB9112-952F-4854-B530-751771C16ECC}" dt="2023-01-27T18:34:30.076" v="3225" actId="1076"/>
      <pc:docMkLst>
        <pc:docMk/>
      </pc:docMkLst>
      <pc:sldChg chg="addSp modSp mod">
        <pc:chgData name="shambu lingaiah" userId="8fde1499bb52878d" providerId="LiveId" clId="{6EBB9112-952F-4854-B530-751771C16ECC}" dt="2023-01-27T18:34:30.076" v="3225" actId="1076"/>
        <pc:sldMkLst>
          <pc:docMk/>
          <pc:sldMk cId="1946576508" sldId="305"/>
        </pc:sldMkLst>
        <pc:spChg chg="mod">
          <ac:chgData name="shambu lingaiah" userId="8fde1499bb52878d" providerId="LiveId" clId="{6EBB9112-952F-4854-B530-751771C16ECC}" dt="2023-01-14T16:42:14.485" v="39" actId="20577"/>
          <ac:spMkLst>
            <pc:docMk/>
            <pc:sldMk cId="1946576508" sldId="305"/>
            <ac:spMk id="2" creationId="{0D1F047C-C727-42A7-85C5-68C5AA1B1A93}"/>
          </ac:spMkLst>
        </pc:spChg>
        <pc:spChg chg="mod">
          <ac:chgData name="shambu lingaiah" userId="8fde1499bb52878d" providerId="LiveId" clId="{6EBB9112-952F-4854-B530-751771C16ECC}" dt="2023-01-14T16:41:39.525" v="26" actId="1076"/>
          <ac:spMkLst>
            <pc:docMk/>
            <pc:sldMk cId="1946576508" sldId="305"/>
            <ac:spMk id="3" creationId="{DB93FB3F-A8D4-46D3-A1C6-C79C64563729}"/>
          </ac:spMkLst>
        </pc:spChg>
        <pc:picChg chg="add mod">
          <ac:chgData name="shambu lingaiah" userId="8fde1499bb52878d" providerId="LiveId" clId="{6EBB9112-952F-4854-B530-751771C16ECC}" dt="2023-01-14T16:39:06.368" v="6" actId="1076"/>
          <ac:picMkLst>
            <pc:docMk/>
            <pc:sldMk cId="1946576508" sldId="305"/>
            <ac:picMk id="5" creationId="{A92F38AE-DBA0-6A6D-B309-2F80702FF965}"/>
          </ac:picMkLst>
        </pc:picChg>
        <pc:picChg chg="add mod">
          <ac:chgData name="shambu lingaiah" userId="8fde1499bb52878d" providerId="LiveId" clId="{6EBB9112-952F-4854-B530-751771C16ECC}" dt="2023-01-27T18:34:30.076" v="3225" actId="1076"/>
          <ac:picMkLst>
            <pc:docMk/>
            <pc:sldMk cId="1946576508" sldId="305"/>
            <ac:picMk id="7" creationId="{17FDD73E-41FC-C83B-4B9B-D8C9321CEE45}"/>
          </ac:picMkLst>
        </pc:picChg>
      </pc:sldChg>
      <pc:sldChg chg="del">
        <pc:chgData name="shambu lingaiah" userId="8fde1499bb52878d" providerId="LiveId" clId="{6EBB9112-952F-4854-B530-751771C16ECC}" dt="2023-01-14T16:35:49.226" v="0" actId="47"/>
        <pc:sldMkLst>
          <pc:docMk/>
          <pc:sldMk cId="651443823" sldId="311"/>
        </pc:sldMkLst>
      </pc:sldChg>
      <pc:sldChg chg="addSp delSp modSp mod">
        <pc:chgData name="shambu lingaiah" userId="8fde1499bb52878d" providerId="LiveId" clId="{6EBB9112-952F-4854-B530-751771C16ECC}" dt="2023-01-14T19:52:47.784" v="1984" actId="20577"/>
        <pc:sldMkLst>
          <pc:docMk/>
          <pc:sldMk cId="3153884869" sldId="312"/>
        </pc:sldMkLst>
        <pc:spChg chg="mod">
          <ac:chgData name="shambu lingaiah" userId="8fde1499bb52878d" providerId="LiveId" clId="{6EBB9112-952F-4854-B530-751771C16ECC}" dt="2023-01-14T16:49:26.932" v="599" actId="403"/>
          <ac:spMkLst>
            <pc:docMk/>
            <pc:sldMk cId="3153884869" sldId="312"/>
            <ac:spMk id="2" creationId="{45B464D1-3AA6-0D2D-86A0-FEF1C2C648AB}"/>
          </ac:spMkLst>
        </pc:spChg>
        <pc:spChg chg="mod">
          <ac:chgData name="shambu lingaiah" userId="8fde1499bb52878d" providerId="LiveId" clId="{6EBB9112-952F-4854-B530-751771C16ECC}" dt="2023-01-14T19:52:47.784" v="1984" actId="20577"/>
          <ac:spMkLst>
            <pc:docMk/>
            <pc:sldMk cId="3153884869" sldId="312"/>
            <ac:spMk id="8" creationId="{9319D438-C455-BBA3-24C7-1DFE4A1DF0F2}"/>
          </ac:spMkLst>
        </pc:spChg>
        <pc:picChg chg="add del mod">
          <ac:chgData name="shambu lingaiah" userId="8fde1499bb52878d" providerId="LiveId" clId="{6EBB9112-952F-4854-B530-751771C16ECC}" dt="2023-01-14T16:50:17.530" v="605" actId="478"/>
          <ac:picMkLst>
            <pc:docMk/>
            <pc:sldMk cId="3153884869" sldId="312"/>
            <ac:picMk id="4" creationId="{7A938684-8E2A-3760-A10C-21F1DCDBD7D1}"/>
          </ac:picMkLst>
        </pc:picChg>
        <pc:picChg chg="add mod">
          <ac:chgData name="shambu lingaiah" userId="8fde1499bb52878d" providerId="LiveId" clId="{6EBB9112-952F-4854-B530-751771C16ECC}" dt="2023-01-14T17:58:43.290" v="1818" actId="1076"/>
          <ac:picMkLst>
            <pc:docMk/>
            <pc:sldMk cId="3153884869" sldId="312"/>
            <ac:picMk id="6" creationId="{11BC2F25-F405-C707-84FA-A2EEB16DDA7D}"/>
          </ac:picMkLst>
        </pc:picChg>
        <pc:picChg chg="add mod">
          <ac:chgData name="shambu lingaiah" userId="8fde1499bb52878d" providerId="LiveId" clId="{6EBB9112-952F-4854-B530-751771C16ECC}" dt="2023-01-14T17:58:43.290" v="1818" actId="1076"/>
          <ac:picMkLst>
            <pc:docMk/>
            <pc:sldMk cId="3153884869" sldId="312"/>
            <ac:picMk id="9" creationId="{F8608FA1-1B7B-7C1C-6AF7-11EEB55AC1C7}"/>
          </ac:picMkLst>
        </pc:picChg>
        <pc:picChg chg="add mod">
          <ac:chgData name="shambu lingaiah" userId="8fde1499bb52878d" providerId="LiveId" clId="{6EBB9112-952F-4854-B530-751771C16ECC}" dt="2023-01-14T17:58:43.290" v="1818" actId="1076"/>
          <ac:picMkLst>
            <pc:docMk/>
            <pc:sldMk cId="3153884869" sldId="312"/>
            <ac:picMk id="11" creationId="{8241A282-DC8D-F10B-82B4-C47002FBE8BA}"/>
          </ac:picMkLst>
        </pc:picChg>
        <pc:picChg chg="add del mod">
          <ac:chgData name="shambu lingaiah" userId="8fde1499bb52878d" providerId="LiveId" clId="{6EBB9112-952F-4854-B530-751771C16ECC}" dt="2023-01-14T16:55:26.579" v="643" actId="478"/>
          <ac:picMkLst>
            <pc:docMk/>
            <pc:sldMk cId="3153884869" sldId="312"/>
            <ac:picMk id="13" creationId="{31D5E565-A8FE-3BFC-98A6-47365065046D}"/>
          </ac:picMkLst>
        </pc:picChg>
        <pc:picChg chg="add mod">
          <ac:chgData name="shambu lingaiah" userId="8fde1499bb52878d" providerId="LiveId" clId="{6EBB9112-952F-4854-B530-751771C16ECC}" dt="2023-01-14T17:58:43.290" v="1818" actId="1076"/>
          <ac:picMkLst>
            <pc:docMk/>
            <pc:sldMk cId="3153884869" sldId="312"/>
            <ac:picMk id="15" creationId="{398159B9-BA8C-2A48-7546-3707038EB5B9}"/>
          </ac:picMkLst>
        </pc:picChg>
      </pc:sldChg>
      <pc:sldChg chg="addSp delSp modSp add mod">
        <pc:chgData name="shambu lingaiah" userId="8fde1499bb52878d" providerId="LiveId" clId="{6EBB9112-952F-4854-B530-751771C16ECC}" dt="2023-01-14T18:00:00.285" v="1835" actId="20577"/>
        <pc:sldMkLst>
          <pc:docMk/>
          <pc:sldMk cId="2674456892" sldId="313"/>
        </pc:sldMkLst>
        <pc:spChg chg="mod">
          <ac:chgData name="shambu lingaiah" userId="8fde1499bb52878d" providerId="LiveId" clId="{6EBB9112-952F-4854-B530-751771C16ECC}" dt="2023-01-14T17:06:12.929" v="824" actId="1076"/>
          <ac:spMkLst>
            <pc:docMk/>
            <pc:sldMk cId="2674456892" sldId="313"/>
            <ac:spMk id="2" creationId="{45B464D1-3AA6-0D2D-86A0-FEF1C2C648AB}"/>
          </ac:spMkLst>
        </pc:spChg>
        <pc:spChg chg="add del">
          <ac:chgData name="shambu lingaiah" userId="8fde1499bb52878d" providerId="LiveId" clId="{6EBB9112-952F-4854-B530-751771C16ECC}" dt="2023-01-14T17:04:15.009" v="724"/>
          <ac:spMkLst>
            <pc:docMk/>
            <pc:sldMk cId="2674456892" sldId="313"/>
            <ac:spMk id="5" creationId="{EFA08A4C-BD97-D234-90F0-BDE046AE0FCB}"/>
          </ac:spMkLst>
        </pc:spChg>
        <pc:spChg chg="add del mod">
          <ac:chgData name="shambu lingaiah" userId="8fde1499bb52878d" providerId="LiveId" clId="{6EBB9112-952F-4854-B530-751771C16ECC}" dt="2023-01-14T17:04:23.875" v="728"/>
          <ac:spMkLst>
            <pc:docMk/>
            <pc:sldMk cId="2674456892" sldId="313"/>
            <ac:spMk id="7" creationId="{39BE34F0-E7EE-D4DE-A66D-625111983D4D}"/>
          </ac:spMkLst>
        </pc:spChg>
        <pc:spChg chg="mod">
          <ac:chgData name="shambu lingaiah" userId="8fde1499bb52878d" providerId="LiveId" clId="{6EBB9112-952F-4854-B530-751771C16ECC}" dt="2023-01-14T17:37:05.946" v="1184" actId="20577"/>
          <ac:spMkLst>
            <pc:docMk/>
            <pc:sldMk cId="2674456892" sldId="313"/>
            <ac:spMk id="8" creationId="{9319D438-C455-BBA3-24C7-1DFE4A1DF0F2}"/>
          </ac:spMkLst>
        </pc:spChg>
        <pc:spChg chg="add mod">
          <ac:chgData name="shambu lingaiah" userId="8fde1499bb52878d" providerId="LiveId" clId="{6EBB9112-952F-4854-B530-751771C16ECC}" dt="2023-01-14T18:00:00.285" v="1835" actId="20577"/>
          <ac:spMkLst>
            <pc:docMk/>
            <pc:sldMk cId="2674456892" sldId="313"/>
            <ac:spMk id="12" creationId="{95A703CA-D375-F79A-3FB7-E6D3C90B3B4A}"/>
          </ac:spMkLst>
        </pc:spChg>
        <pc:picChg chg="add mod">
          <ac:chgData name="shambu lingaiah" userId="8fde1499bb52878d" providerId="LiveId" clId="{6EBB9112-952F-4854-B530-751771C16ECC}" dt="2023-01-14T17:06:28.408" v="827" actId="1076"/>
          <ac:picMkLst>
            <pc:docMk/>
            <pc:sldMk cId="2674456892" sldId="313"/>
            <ac:picMk id="4" creationId="{8D661317-4B74-F02B-8FD1-D343BD842C0C}"/>
          </ac:picMkLst>
        </pc:picChg>
        <pc:picChg chg="del">
          <ac:chgData name="shambu lingaiah" userId="8fde1499bb52878d" providerId="LiveId" clId="{6EBB9112-952F-4854-B530-751771C16ECC}" dt="2023-01-14T16:59:11.877" v="700" actId="478"/>
          <ac:picMkLst>
            <pc:docMk/>
            <pc:sldMk cId="2674456892" sldId="313"/>
            <ac:picMk id="6" creationId="{11BC2F25-F405-C707-84FA-A2EEB16DDA7D}"/>
          </ac:picMkLst>
        </pc:picChg>
        <pc:picChg chg="del">
          <ac:chgData name="shambu lingaiah" userId="8fde1499bb52878d" providerId="LiveId" clId="{6EBB9112-952F-4854-B530-751771C16ECC}" dt="2023-01-14T16:59:11.184" v="699" actId="478"/>
          <ac:picMkLst>
            <pc:docMk/>
            <pc:sldMk cId="2674456892" sldId="313"/>
            <ac:picMk id="9" creationId="{F8608FA1-1B7B-7C1C-6AF7-11EEB55AC1C7}"/>
          </ac:picMkLst>
        </pc:picChg>
        <pc:picChg chg="del">
          <ac:chgData name="shambu lingaiah" userId="8fde1499bb52878d" providerId="LiveId" clId="{6EBB9112-952F-4854-B530-751771C16ECC}" dt="2023-01-14T16:59:10.512" v="698" actId="478"/>
          <ac:picMkLst>
            <pc:docMk/>
            <pc:sldMk cId="2674456892" sldId="313"/>
            <ac:picMk id="11" creationId="{8241A282-DC8D-F10B-82B4-C47002FBE8BA}"/>
          </ac:picMkLst>
        </pc:picChg>
        <pc:picChg chg="del mod">
          <ac:chgData name="shambu lingaiah" userId="8fde1499bb52878d" providerId="LiveId" clId="{6EBB9112-952F-4854-B530-751771C16ECC}" dt="2023-01-14T16:59:09.703" v="697" actId="478"/>
          <ac:picMkLst>
            <pc:docMk/>
            <pc:sldMk cId="2674456892" sldId="313"/>
            <ac:picMk id="15" creationId="{398159B9-BA8C-2A48-7546-3707038EB5B9}"/>
          </ac:picMkLst>
        </pc:picChg>
      </pc:sldChg>
      <pc:sldChg chg="new del">
        <pc:chgData name="shambu lingaiah" userId="8fde1499bb52878d" providerId="LiveId" clId="{6EBB9112-952F-4854-B530-751771C16ECC}" dt="2023-01-14T16:58:37.011" v="683" actId="47"/>
        <pc:sldMkLst>
          <pc:docMk/>
          <pc:sldMk cId="3833158607" sldId="313"/>
        </pc:sldMkLst>
      </pc:sldChg>
      <pc:sldChg chg="addSp delSp modSp add mod">
        <pc:chgData name="shambu lingaiah" userId="8fde1499bb52878d" providerId="LiveId" clId="{6EBB9112-952F-4854-B530-751771C16ECC}" dt="2023-01-14T18:00:06.313" v="1836"/>
        <pc:sldMkLst>
          <pc:docMk/>
          <pc:sldMk cId="3250893854" sldId="314"/>
        </pc:sldMkLst>
        <pc:spChg chg="mod">
          <ac:chgData name="shambu lingaiah" userId="8fde1499bb52878d" providerId="LiveId" clId="{6EBB9112-952F-4854-B530-751771C16ECC}" dt="2023-01-14T17:14:00.193" v="937" actId="313"/>
          <ac:spMkLst>
            <pc:docMk/>
            <pc:sldMk cId="3250893854" sldId="314"/>
            <ac:spMk id="2" creationId="{45B464D1-3AA6-0D2D-86A0-FEF1C2C648AB}"/>
          </ac:spMkLst>
        </pc:spChg>
        <pc:spChg chg="mod">
          <ac:chgData name="shambu lingaiah" userId="8fde1499bb52878d" providerId="LiveId" clId="{6EBB9112-952F-4854-B530-751771C16ECC}" dt="2023-01-14T17:16:03.683" v="956" actId="20577"/>
          <ac:spMkLst>
            <pc:docMk/>
            <pc:sldMk cId="3250893854" sldId="314"/>
            <ac:spMk id="8" creationId="{9319D438-C455-BBA3-24C7-1DFE4A1DF0F2}"/>
          </ac:spMkLst>
        </pc:spChg>
        <pc:spChg chg="add mod">
          <ac:chgData name="shambu lingaiah" userId="8fde1499bb52878d" providerId="LiveId" clId="{6EBB9112-952F-4854-B530-751771C16ECC}" dt="2023-01-14T18:00:06.313" v="1836"/>
          <ac:spMkLst>
            <pc:docMk/>
            <pc:sldMk cId="3250893854" sldId="314"/>
            <ac:spMk id="11" creationId="{CAAB7F27-075E-1642-AB02-E59A0D3D2DF4}"/>
          </ac:spMkLst>
        </pc:spChg>
        <pc:picChg chg="del">
          <ac:chgData name="shambu lingaiah" userId="8fde1499bb52878d" providerId="LiveId" clId="{6EBB9112-952F-4854-B530-751771C16ECC}" dt="2023-01-14T17:07:30.437" v="862" actId="478"/>
          <ac:picMkLst>
            <pc:docMk/>
            <pc:sldMk cId="3250893854" sldId="314"/>
            <ac:picMk id="4" creationId="{8D661317-4B74-F02B-8FD1-D343BD842C0C}"/>
          </ac:picMkLst>
        </pc:picChg>
        <pc:picChg chg="add del">
          <ac:chgData name="shambu lingaiah" userId="8fde1499bb52878d" providerId="LiveId" clId="{6EBB9112-952F-4854-B530-751771C16ECC}" dt="2023-01-14T17:09:26.593" v="867" actId="478"/>
          <ac:picMkLst>
            <pc:docMk/>
            <pc:sldMk cId="3250893854" sldId="314"/>
            <ac:picMk id="5" creationId="{E2CAFEE5-9055-A42B-984B-40E6748F4FB8}"/>
          </ac:picMkLst>
        </pc:picChg>
        <pc:picChg chg="add del mod">
          <ac:chgData name="shambu lingaiah" userId="8fde1499bb52878d" providerId="LiveId" clId="{6EBB9112-952F-4854-B530-751771C16ECC}" dt="2023-01-14T17:13:38.880" v="932" actId="478"/>
          <ac:picMkLst>
            <pc:docMk/>
            <pc:sldMk cId="3250893854" sldId="314"/>
            <ac:picMk id="7" creationId="{3775FB17-5F95-10B4-DFF6-6686CA98A248}"/>
          </ac:picMkLst>
        </pc:picChg>
        <pc:picChg chg="add mod">
          <ac:chgData name="shambu lingaiah" userId="8fde1499bb52878d" providerId="LiveId" clId="{6EBB9112-952F-4854-B530-751771C16ECC}" dt="2023-01-14T17:15:16.171" v="947" actId="14100"/>
          <ac:picMkLst>
            <pc:docMk/>
            <pc:sldMk cId="3250893854" sldId="314"/>
            <ac:picMk id="10" creationId="{3316404F-0113-DE84-E6DE-45E87A2E4F9B}"/>
          </ac:picMkLst>
        </pc:picChg>
      </pc:sldChg>
      <pc:sldChg chg="addSp delSp modSp add mod">
        <pc:chgData name="shambu lingaiah" userId="8fde1499bb52878d" providerId="LiveId" clId="{6EBB9112-952F-4854-B530-751771C16ECC}" dt="2023-01-14T20:33:40.838" v="1987" actId="20577"/>
        <pc:sldMkLst>
          <pc:docMk/>
          <pc:sldMk cId="532133115" sldId="315"/>
        </pc:sldMkLst>
        <pc:spChg chg="mod">
          <ac:chgData name="shambu lingaiah" userId="8fde1499bb52878d" providerId="LiveId" clId="{6EBB9112-952F-4854-B530-751771C16ECC}" dt="2023-01-14T17:12:32.483" v="929" actId="20577"/>
          <ac:spMkLst>
            <pc:docMk/>
            <pc:sldMk cId="532133115" sldId="315"/>
            <ac:spMk id="2" creationId="{45B464D1-3AA6-0D2D-86A0-FEF1C2C648AB}"/>
          </ac:spMkLst>
        </pc:spChg>
        <pc:spChg chg="add mod">
          <ac:chgData name="shambu lingaiah" userId="8fde1499bb52878d" providerId="LiveId" clId="{6EBB9112-952F-4854-B530-751771C16ECC}" dt="2023-01-14T18:00:08.670" v="1837"/>
          <ac:spMkLst>
            <pc:docMk/>
            <pc:sldMk cId="532133115" sldId="315"/>
            <ac:spMk id="3" creationId="{DA6898AE-D52F-BC22-51CE-5667D880F9AA}"/>
          </ac:spMkLst>
        </pc:spChg>
        <pc:spChg chg="mod">
          <ac:chgData name="shambu lingaiah" userId="8fde1499bb52878d" providerId="LiveId" clId="{6EBB9112-952F-4854-B530-751771C16ECC}" dt="2023-01-14T20:33:40.838" v="1987" actId="20577"/>
          <ac:spMkLst>
            <pc:docMk/>
            <pc:sldMk cId="532133115" sldId="315"/>
            <ac:spMk id="8" creationId="{9319D438-C455-BBA3-24C7-1DFE4A1DF0F2}"/>
          </ac:spMkLst>
        </pc:spChg>
        <pc:picChg chg="del">
          <ac:chgData name="shambu lingaiah" userId="8fde1499bb52878d" providerId="LiveId" clId="{6EBB9112-952F-4854-B530-751771C16ECC}" dt="2023-01-14T17:12:43.867" v="931" actId="478"/>
          <ac:picMkLst>
            <pc:docMk/>
            <pc:sldMk cId="532133115" sldId="315"/>
            <ac:picMk id="7" creationId="{3775FB17-5F95-10B4-DFF6-6686CA98A248}"/>
          </ac:picMkLst>
        </pc:picChg>
      </pc:sldChg>
      <pc:sldChg chg="addSp delSp modSp add mod">
        <pc:chgData name="shambu lingaiah" userId="8fde1499bb52878d" providerId="LiveId" clId="{6EBB9112-952F-4854-B530-751771C16ECC}" dt="2023-01-14T18:00:11.334" v="1838"/>
        <pc:sldMkLst>
          <pc:docMk/>
          <pc:sldMk cId="2580086549" sldId="316"/>
        </pc:sldMkLst>
        <pc:spChg chg="mod">
          <ac:chgData name="shambu lingaiah" userId="8fde1499bb52878d" providerId="LiveId" clId="{6EBB9112-952F-4854-B530-751771C16ECC}" dt="2023-01-14T17:56:28.025" v="1778" actId="1076"/>
          <ac:spMkLst>
            <pc:docMk/>
            <pc:sldMk cId="2580086549" sldId="316"/>
            <ac:spMk id="2" creationId="{45B464D1-3AA6-0D2D-86A0-FEF1C2C648AB}"/>
          </ac:spMkLst>
        </pc:spChg>
        <pc:spChg chg="add del mod">
          <ac:chgData name="shambu lingaiah" userId="8fde1499bb52878d" providerId="LiveId" clId="{6EBB9112-952F-4854-B530-751771C16ECC}" dt="2023-01-14T17:52:53.626" v="1712" actId="22"/>
          <ac:spMkLst>
            <pc:docMk/>
            <pc:sldMk cId="2580086549" sldId="316"/>
            <ac:spMk id="4" creationId="{F3616285-9425-2BA4-E696-42D36B0D90B6}"/>
          </ac:spMkLst>
        </pc:spChg>
        <pc:spChg chg="del">
          <ac:chgData name="shambu lingaiah" userId="8fde1499bb52878d" providerId="LiveId" clId="{6EBB9112-952F-4854-B530-751771C16ECC}" dt="2023-01-14T17:52:20.474" v="1711" actId="478"/>
          <ac:spMkLst>
            <pc:docMk/>
            <pc:sldMk cId="2580086549" sldId="316"/>
            <ac:spMk id="8" creationId="{9319D438-C455-BBA3-24C7-1DFE4A1DF0F2}"/>
          </ac:spMkLst>
        </pc:spChg>
        <pc:spChg chg="add mod">
          <ac:chgData name="shambu lingaiah" userId="8fde1499bb52878d" providerId="LiveId" clId="{6EBB9112-952F-4854-B530-751771C16ECC}" dt="2023-01-14T17:56:15.735" v="1775" actId="20577"/>
          <ac:spMkLst>
            <pc:docMk/>
            <pc:sldMk cId="2580086549" sldId="316"/>
            <ac:spMk id="10" creationId="{3A4D0BAA-6C56-1430-91DD-88B9CB0A2DCD}"/>
          </ac:spMkLst>
        </pc:spChg>
        <pc:spChg chg="add mod">
          <ac:chgData name="shambu lingaiah" userId="8fde1499bb52878d" providerId="LiveId" clId="{6EBB9112-952F-4854-B530-751771C16ECC}" dt="2023-01-14T17:56:36.836" v="1786" actId="20577"/>
          <ac:spMkLst>
            <pc:docMk/>
            <pc:sldMk cId="2580086549" sldId="316"/>
            <ac:spMk id="11" creationId="{02485338-7160-9AED-9E53-D3DB3A9CB5EC}"/>
          </ac:spMkLst>
        </pc:spChg>
        <pc:spChg chg="add mod">
          <ac:chgData name="shambu lingaiah" userId="8fde1499bb52878d" providerId="LiveId" clId="{6EBB9112-952F-4854-B530-751771C16ECC}" dt="2023-01-14T18:00:11.334" v="1838"/>
          <ac:spMkLst>
            <pc:docMk/>
            <pc:sldMk cId="2580086549" sldId="316"/>
            <ac:spMk id="12" creationId="{17F20C63-7112-2C2D-16D3-8722BFBA175A}"/>
          </ac:spMkLst>
        </pc:spChg>
        <pc:picChg chg="add mod ord">
          <ac:chgData name="shambu lingaiah" userId="8fde1499bb52878d" providerId="LiveId" clId="{6EBB9112-952F-4854-B530-751771C16ECC}" dt="2023-01-14T17:52:59.689" v="1715" actId="1076"/>
          <ac:picMkLst>
            <pc:docMk/>
            <pc:sldMk cId="2580086549" sldId="316"/>
            <ac:picMk id="6" creationId="{9EA30B9B-9221-0C44-358F-6BFA350019AA}"/>
          </ac:picMkLst>
        </pc:picChg>
        <pc:picChg chg="add mod">
          <ac:chgData name="shambu lingaiah" userId="8fde1499bb52878d" providerId="LiveId" clId="{6EBB9112-952F-4854-B530-751771C16ECC}" dt="2023-01-14T17:55:37.281" v="1756" actId="1076"/>
          <ac:picMkLst>
            <pc:docMk/>
            <pc:sldMk cId="2580086549" sldId="316"/>
            <ac:picMk id="7" creationId="{ECD22744-31B3-3332-E5EE-D7D264D88A56}"/>
          </ac:picMkLst>
        </pc:picChg>
        <pc:picChg chg="add mod">
          <ac:chgData name="shambu lingaiah" userId="8fde1499bb52878d" providerId="LiveId" clId="{6EBB9112-952F-4854-B530-751771C16ECC}" dt="2023-01-14T17:55:45.917" v="1759" actId="1076"/>
          <ac:picMkLst>
            <pc:docMk/>
            <pc:sldMk cId="2580086549" sldId="316"/>
            <ac:picMk id="9" creationId="{DB9FF7A3-1F07-088A-DF6B-7A43932B0F45}"/>
          </ac:picMkLst>
        </pc:picChg>
      </pc:sldChg>
      <pc:sldChg chg="addSp delSp modSp add del mod">
        <pc:chgData name="shambu lingaiah" userId="8fde1499bb52878d" providerId="LiveId" clId="{6EBB9112-952F-4854-B530-751771C16ECC}" dt="2023-01-14T17:56:47.719" v="1788" actId="47"/>
        <pc:sldMkLst>
          <pc:docMk/>
          <pc:sldMk cId="960342649" sldId="317"/>
        </pc:sldMkLst>
        <pc:spChg chg="mod">
          <ac:chgData name="shambu lingaiah" userId="8fde1499bb52878d" providerId="LiveId" clId="{6EBB9112-952F-4854-B530-751771C16ECC}" dt="2023-01-14T17:54:41.438" v="1740" actId="20577"/>
          <ac:spMkLst>
            <pc:docMk/>
            <pc:sldMk cId="960342649" sldId="317"/>
            <ac:spMk id="2" creationId="{45B464D1-3AA6-0D2D-86A0-FEF1C2C648AB}"/>
          </ac:spMkLst>
        </pc:spChg>
        <pc:spChg chg="add del mod">
          <ac:chgData name="shambu lingaiah" userId="8fde1499bb52878d" providerId="LiveId" clId="{6EBB9112-952F-4854-B530-751771C16ECC}" dt="2023-01-14T17:54:18.259" v="1722" actId="22"/>
          <ac:spMkLst>
            <pc:docMk/>
            <pc:sldMk cId="960342649" sldId="317"/>
            <ac:spMk id="4" creationId="{C165DE4D-41A6-03AB-CE5A-19154F128309}"/>
          </ac:spMkLst>
        </pc:spChg>
        <pc:spChg chg="add mod">
          <ac:chgData name="shambu lingaiah" userId="8fde1499bb52878d" providerId="LiveId" clId="{6EBB9112-952F-4854-B530-751771C16ECC}" dt="2023-01-14T17:55:32.581" v="1754" actId="21"/>
          <ac:spMkLst>
            <pc:docMk/>
            <pc:sldMk cId="960342649" sldId="317"/>
            <ac:spMk id="11" creationId="{4795C9D2-B8BF-C6CD-0279-B3EF22C1545E}"/>
          </ac:spMkLst>
        </pc:spChg>
        <pc:picChg chg="del">
          <ac:chgData name="shambu lingaiah" userId="8fde1499bb52878d" providerId="LiveId" clId="{6EBB9112-952F-4854-B530-751771C16ECC}" dt="2023-01-14T17:54:11.934" v="1717" actId="478"/>
          <ac:picMkLst>
            <pc:docMk/>
            <pc:sldMk cId="960342649" sldId="317"/>
            <ac:picMk id="6" creationId="{9EA30B9B-9221-0C44-358F-6BFA350019AA}"/>
          </ac:picMkLst>
        </pc:picChg>
        <pc:picChg chg="add del mod">
          <ac:chgData name="shambu lingaiah" userId="8fde1499bb52878d" providerId="LiveId" clId="{6EBB9112-952F-4854-B530-751771C16ECC}" dt="2023-01-14T17:54:16.943" v="1721" actId="22"/>
          <ac:picMkLst>
            <pc:docMk/>
            <pc:sldMk cId="960342649" sldId="317"/>
            <ac:picMk id="7" creationId="{92639C8C-DCD1-EB5A-A003-115035A5C6C5}"/>
          </ac:picMkLst>
        </pc:picChg>
        <pc:picChg chg="add del mod ord">
          <ac:chgData name="shambu lingaiah" userId="8fde1499bb52878d" providerId="LiveId" clId="{6EBB9112-952F-4854-B530-751771C16ECC}" dt="2023-01-14T17:55:32.581" v="1754" actId="21"/>
          <ac:picMkLst>
            <pc:docMk/>
            <pc:sldMk cId="960342649" sldId="317"/>
            <ac:picMk id="9" creationId="{50979BFA-3DAA-20C2-C535-4482216D8A6F}"/>
          </ac:picMkLst>
        </pc:picChg>
      </pc:sldChg>
      <pc:sldChg chg="addSp delSp modSp add mod">
        <pc:chgData name="shambu lingaiah" userId="8fde1499bb52878d" providerId="LiveId" clId="{6EBB9112-952F-4854-B530-751771C16ECC}" dt="2023-01-14T18:00:13.733" v="1839"/>
        <pc:sldMkLst>
          <pc:docMk/>
          <pc:sldMk cId="3483099860" sldId="317"/>
        </pc:sldMkLst>
        <pc:spChg chg="mod">
          <ac:chgData name="shambu lingaiah" userId="8fde1499bb52878d" providerId="LiveId" clId="{6EBB9112-952F-4854-B530-751771C16ECC}" dt="2023-01-14T17:57:18.189" v="1810" actId="20577"/>
          <ac:spMkLst>
            <pc:docMk/>
            <pc:sldMk cId="3483099860" sldId="317"/>
            <ac:spMk id="2" creationId="{45B464D1-3AA6-0D2D-86A0-FEF1C2C648AB}"/>
          </ac:spMkLst>
        </pc:spChg>
        <pc:spChg chg="add del mod">
          <ac:chgData name="shambu lingaiah" userId="8fde1499bb52878d" providerId="LiveId" clId="{6EBB9112-952F-4854-B530-751771C16ECC}" dt="2023-01-14T17:57:37.945" v="1813" actId="22"/>
          <ac:spMkLst>
            <pc:docMk/>
            <pc:sldMk cId="3483099860" sldId="317"/>
            <ac:spMk id="4" creationId="{BE208CC2-EBA8-1471-3A70-98E7AFA82982}"/>
          </ac:spMkLst>
        </pc:spChg>
        <pc:spChg chg="mod">
          <ac:chgData name="shambu lingaiah" userId="8fde1499bb52878d" providerId="LiveId" clId="{6EBB9112-952F-4854-B530-751771C16ECC}" dt="2023-01-14T17:57:21.157" v="1812" actId="20577"/>
          <ac:spMkLst>
            <pc:docMk/>
            <pc:sldMk cId="3483099860" sldId="317"/>
            <ac:spMk id="10" creationId="{3A4D0BAA-6C56-1430-91DD-88B9CB0A2DCD}"/>
          </ac:spMkLst>
        </pc:spChg>
        <pc:spChg chg="del">
          <ac:chgData name="shambu lingaiah" userId="8fde1499bb52878d" providerId="LiveId" clId="{6EBB9112-952F-4854-B530-751771C16ECC}" dt="2023-01-14T17:57:14.544" v="1808" actId="478"/>
          <ac:spMkLst>
            <pc:docMk/>
            <pc:sldMk cId="3483099860" sldId="317"/>
            <ac:spMk id="11" creationId="{02485338-7160-9AED-9E53-D3DB3A9CB5EC}"/>
          </ac:spMkLst>
        </pc:spChg>
        <pc:spChg chg="add mod">
          <ac:chgData name="shambu lingaiah" userId="8fde1499bb52878d" providerId="LiveId" clId="{6EBB9112-952F-4854-B530-751771C16ECC}" dt="2023-01-14T18:00:13.733" v="1839"/>
          <ac:spMkLst>
            <pc:docMk/>
            <pc:sldMk cId="3483099860" sldId="317"/>
            <ac:spMk id="14" creationId="{062F68F8-8783-1DFA-A072-B3FA4B40757F}"/>
          </ac:spMkLst>
        </pc:spChg>
        <pc:picChg chg="del">
          <ac:chgData name="shambu lingaiah" userId="8fde1499bb52878d" providerId="LiveId" clId="{6EBB9112-952F-4854-B530-751771C16ECC}" dt="2023-01-14T17:56:53.530" v="1790" actId="478"/>
          <ac:picMkLst>
            <pc:docMk/>
            <pc:sldMk cId="3483099860" sldId="317"/>
            <ac:picMk id="6" creationId="{9EA30B9B-9221-0C44-358F-6BFA350019AA}"/>
          </ac:picMkLst>
        </pc:picChg>
        <pc:picChg chg="del">
          <ac:chgData name="shambu lingaiah" userId="8fde1499bb52878d" providerId="LiveId" clId="{6EBB9112-952F-4854-B530-751771C16ECC}" dt="2023-01-14T17:56:55.616" v="1791" actId="478"/>
          <ac:picMkLst>
            <pc:docMk/>
            <pc:sldMk cId="3483099860" sldId="317"/>
            <ac:picMk id="7" creationId="{ECD22744-31B3-3332-E5EE-D7D264D88A56}"/>
          </ac:picMkLst>
        </pc:picChg>
        <pc:picChg chg="add mod ord">
          <ac:chgData name="shambu lingaiah" userId="8fde1499bb52878d" providerId="LiveId" clId="{6EBB9112-952F-4854-B530-751771C16ECC}" dt="2023-01-14T17:57:42.107" v="1814" actId="1076"/>
          <ac:picMkLst>
            <pc:docMk/>
            <pc:sldMk cId="3483099860" sldId="317"/>
            <ac:picMk id="8" creationId="{C0AF502E-A7CC-8F79-403A-DBFD60594B27}"/>
          </ac:picMkLst>
        </pc:picChg>
        <pc:picChg chg="del">
          <ac:chgData name="shambu lingaiah" userId="8fde1499bb52878d" providerId="LiveId" clId="{6EBB9112-952F-4854-B530-751771C16ECC}" dt="2023-01-14T17:56:57.534" v="1792" actId="478"/>
          <ac:picMkLst>
            <pc:docMk/>
            <pc:sldMk cId="3483099860" sldId="317"/>
            <ac:picMk id="9" creationId="{DB9FF7A3-1F07-088A-DF6B-7A43932B0F45}"/>
          </ac:picMkLst>
        </pc:picChg>
        <pc:picChg chg="add mod">
          <ac:chgData name="shambu lingaiah" userId="8fde1499bb52878d" providerId="LiveId" clId="{6EBB9112-952F-4854-B530-751771C16ECC}" dt="2023-01-14T17:58:02.387" v="1817" actId="1076"/>
          <ac:picMkLst>
            <pc:docMk/>
            <pc:sldMk cId="3483099860" sldId="317"/>
            <ac:picMk id="13" creationId="{B7DF6438-11E1-D5E6-457C-B33F3FE3060C}"/>
          </ac:picMkLst>
        </pc:picChg>
      </pc:sldChg>
      <pc:sldChg chg="addSp delSp modSp add mod">
        <pc:chgData name="shambu lingaiah" userId="8fde1499bb52878d" providerId="LiveId" clId="{6EBB9112-952F-4854-B530-751771C16ECC}" dt="2023-01-14T18:03:21.337" v="1962" actId="313"/>
        <pc:sldMkLst>
          <pc:docMk/>
          <pc:sldMk cId="466851678" sldId="318"/>
        </pc:sldMkLst>
        <pc:spChg chg="mod">
          <ac:chgData name="shambu lingaiah" userId="8fde1499bb52878d" providerId="LiveId" clId="{6EBB9112-952F-4854-B530-751771C16ECC}" dt="2023-01-14T18:01:45.824" v="1860" actId="20577"/>
          <ac:spMkLst>
            <pc:docMk/>
            <pc:sldMk cId="466851678" sldId="318"/>
            <ac:spMk id="2" creationId="{45B464D1-3AA6-0D2D-86A0-FEF1C2C648AB}"/>
          </ac:spMkLst>
        </pc:spChg>
        <pc:spChg chg="add mod">
          <ac:chgData name="shambu lingaiah" userId="8fde1499bb52878d" providerId="LiveId" clId="{6EBB9112-952F-4854-B530-751771C16ECC}" dt="2023-01-14T18:03:21.337" v="1962" actId="313"/>
          <ac:spMkLst>
            <pc:docMk/>
            <pc:sldMk cId="466851678" sldId="318"/>
            <ac:spMk id="4" creationId="{5D7FC8ED-69FB-ECDE-C32A-007B9A82196D}"/>
          </ac:spMkLst>
        </pc:spChg>
        <pc:spChg chg="del">
          <ac:chgData name="shambu lingaiah" userId="8fde1499bb52878d" providerId="LiveId" clId="{6EBB9112-952F-4854-B530-751771C16ECC}" dt="2023-01-14T18:01:33.425" v="1845" actId="478"/>
          <ac:spMkLst>
            <pc:docMk/>
            <pc:sldMk cId="466851678" sldId="318"/>
            <ac:spMk id="10" creationId="{3A4D0BAA-6C56-1430-91DD-88B9CB0A2DCD}"/>
          </ac:spMkLst>
        </pc:spChg>
        <pc:spChg chg="del">
          <ac:chgData name="shambu lingaiah" userId="8fde1499bb52878d" providerId="LiveId" clId="{6EBB9112-952F-4854-B530-751771C16ECC}" dt="2023-01-14T18:02:37.209" v="1935" actId="478"/>
          <ac:spMkLst>
            <pc:docMk/>
            <pc:sldMk cId="466851678" sldId="318"/>
            <ac:spMk id="14" creationId="{062F68F8-8783-1DFA-A072-B3FA4B40757F}"/>
          </ac:spMkLst>
        </pc:spChg>
        <pc:picChg chg="del">
          <ac:chgData name="shambu lingaiah" userId="8fde1499bb52878d" providerId="LiveId" clId="{6EBB9112-952F-4854-B530-751771C16ECC}" dt="2023-01-14T18:01:26.043" v="1843" actId="478"/>
          <ac:picMkLst>
            <pc:docMk/>
            <pc:sldMk cId="466851678" sldId="318"/>
            <ac:picMk id="8" creationId="{C0AF502E-A7CC-8F79-403A-DBFD60594B27}"/>
          </ac:picMkLst>
        </pc:picChg>
        <pc:picChg chg="del">
          <ac:chgData name="shambu lingaiah" userId="8fde1499bb52878d" providerId="LiveId" clId="{6EBB9112-952F-4854-B530-751771C16ECC}" dt="2023-01-14T18:01:28.944" v="1844" actId="478"/>
          <ac:picMkLst>
            <pc:docMk/>
            <pc:sldMk cId="466851678" sldId="318"/>
            <ac:picMk id="13" creationId="{B7DF6438-11E1-D5E6-457C-B33F3FE3060C}"/>
          </ac:picMkLst>
        </pc:picChg>
      </pc:sldChg>
      <pc:sldChg chg="new del">
        <pc:chgData name="shambu lingaiah" userId="8fde1499bb52878d" providerId="LiveId" clId="{6EBB9112-952F-4854-B530-751771C16ECC}" dt="2023-01-14T18:01:19.781" v="1841" actId="47"/>
        <pc:sldMkLst>
          <pc:docMk/>
          <pc:sldMk cId="1612585036" sldId="318"/>
        </pc:sldMkLst>
      </pc:sldChg>
      <pc:sldChg chg="addSp delSp modSp add del mod">
        <pc:chgData name="shambu lingaiah" userId="8fde1499bb52878d" providerId="LiveId" clId="{6EBB9112-952F-4854-B530-751771C16ECC}" dt="2023-01-14T17:56:43.963" v="1787" actId="47"/>
        <pc:sldMkLst>
          <pc:docMk/>
          <pc:sldMk cId="1673746757" sldId="318"/>
        </pc:sldMkLst>
        <pc:spChg chg="mod">
          <ac:chgData name="shambu lingaiah" userId="8fde1499bb52878d" providerId="LiveId" clId="{6EBB9112-952F-4854-B530-751771C16ECC}" dt="2023-01-14T17:55:02.119" v="1750" actId="20577"/>
          <ac:spMkLst>
            <pc:docMk/>
            <pc:sldMk cId="1673746757" sldId="318"/>
            <ac:spMk id="2" creationId="{45B464D1-3AA6-0D2D-86A0-FEF1C2C648AB}"/>
          </ac:spMkLst>
        </pc:spChg>
        <pc:spChg chg="add del mod">
          <ac:chgData name="shambu lingaiah" userId="8fde1499bb52878d" providerId="LiveId" clId="{6EBB9112-952F-4854-B530-751771C16ECC}" dt="2023-01-14T17:55:16.363" v="1752" actId="22"/>
          <ac:spMkLst>
            <pc:docMk/>
            <pc:sldMk cId="1673746757" sldId="318"/>
            <ac:spMk id="4" creationId="{FE9871AC-B384-A451-7562-0CCB5DC03535}"/>
          </ac:spMkLst>
        </pc:spChg>
        <pc:spChg chg="add mod">
          <ac:chgData name="shambu lingaiah" userId="8fde1499bb52878d" providerId="LiveId" clId="{6EBB9112-952F-4854-B530-751771C16ECC}" dt="2023-01-14T17:55:40.844" v="1757" actId="21"/>
          <ac:spMkLst>
            <pc:docMk/>
            <pc:sldMk cId="1673746757" sldId="318"/>
            <ac:spMk id="8" creationId="{5AA30010-50EF-422F-CC3C-7443478C9D00}"/>
          </ac:spMkLst>
        </pc:spChg>
        <pc:picChg chg="add del mod ord">
          <ac:chgData name="shambu lingaiah" userId="8fde1499bb52878d" providerId="LiveId" clId="{6EBB9112-952F-4854-B530-751771C16ECC}" dt="2023-01-14T17:55:40.844" v="1757" actId="21"/>
          <ac:picMkLst>
            <pc:docMk/>
            <pc:sldMk cId="1673746757" sldId="318"/>
            <ac:picMk id="6" creationId="{A93008C1-A9AF-8D2F-2703-5441862639C5}"/>
          </ac:picMkLst>
        </pc:picChg>
        <pc:picChg chg="del">
          <ac:chgData name="shambu lingaiah" userId="8fde1499bb52878d" providerId="LiveId" clId="{6EBB9112-952F-4854-B530-751771C16ECC}" dt="2023-01-14T17:55:05.282" v="1751" actId="478"/>
          <ac:picMkLst>
            <pc:docMk/>
            <pc:sldMk cId="1673746757" sldId="318"/>
            <ac:picMk id="9" creationId="{50979BFA-3DAA-20C2-C535-4482216D8A6F}"/>
          </ac:picMkLst>
        </pc:picChg>
      </pc:sldChg>
      <pc:sldChg chg="addSp delSp modSp add mod">
        <pc:chgData name="shambu lingaiah" userId="8fde1499bb52878d" providerId="LiveId" clId="{6EBB9112-952F-4854-B530-751771C16ECC}" dt="2023-01-15T13:24:28.701" v="2153" actId="14100"/>
        <pc:sldMkLst>
          <pc:docMk/>
          <pc:sldMk cId="3387240978" sldId="319"/>
        </pc:sldMkLst>
        <pc:spChg chg="mod">
          <ac:chgData name="shambu lingaiah" userId="8fde1499bb52878d" providerId="LiveId" clId="{6EBB9112-952F-4854-B530-751771C16ECC}" dt="2023-01-15T13:21:58.215" v="2135" actId="1076"/>
          <ac:spMkLst>
            <pc:docMk/>
            <pc:sldMk cId="3387240978" sldId="319"/>
            <ac:spMk id="2" creationId="{45B464D1-3AA6-0D2D-86A0-FEF1C2C648AB}"/>
          </ac:spMkLst>
        </pc:spChg>
        <pc:spChg chg="add del mod">
          <ac:chgData name="shambu lingaiah" userId="8fde1499bb52878d" providerId="LiveId" clId="{6EBB9112-952F-4854-B530-751771C16ECC}" dt="2023-01-15T13:24:15.220" v="2150" actId="478"/>
          <ac:spMkLst>
            <pc:docMk/>
            <pc:sldMk cId="3387240978" sldId="319"/>
            <ac:spMk id="3" creationId="{65B48E55-CC8F-7C3F-D812-5D9DBE6DFA98}"/>
          </ac:spMkLst>
        </pc:spChg>
        <pc:spChg chg="mod">
          <ac:chgData name="shambu lingaiah" userId="8fde1499bb52878d" providerId="LiveId" clId="{6EBB9112-952F-4854-B530-751771C16ECC}" dt="2023-01-15T13:24:28.701" v="2153" actId="14100"/>
          <ac:spMkLst>
            <pc:docMk/>
            <pc:sldMk cId="3387240978" sldId="319"/>
            <ac:spMk id="4" creationId="{5D7FC8ED-69FB-ECDE-C32A-007B9A82196D}"/>
          </ac:spMkLst>
        </pc:spChg>
        <pc:spChg chg="add mod">
          <ac:chgData name="shambu lingaiah" userId="8fde1499bb52878d" providerId="LiveId" clId="{6EBB9112-952F-4854-B530-751771C16ECC}" dt="2023-01-15T13:24:16.096" v="2151"/>
          <ac:spMkLst>
            <pc:docMk/>
            <pc:sldMk cId="3387240978" sldId="319"/>
            <ac:spMk id="5" creationId="{6E36F610-447F-B675-B34C-6DD356D06B0D}"/>
          </ac:spMkLst>
        </pc:spChg>
      </pc:sldChg>
      <pc:sldChg chg="addSp delSp modSp add mod ord">
        <pc:chgData name="shambu lingaiah" userId="8fde1499bb52878d" providerId="LiveId" clId="{6EBB9112-952F-4854-B530-751771C16ECC}" dt="2023-01-15T13:23:59.451" v="2148" actId="1076"/>
        <pc:sldMkLst>
          <pc:docMk/>
          <pc:sldMk cId="623636966" sldId="320"/>
        </pc:sldMkLst>
        <pc:spChg chg="mod">
          <ac:chgData name="shambu lingaiah" userId="8fde1499bb52878d" providerId="LiveId" clId="{6EBB9112-952F-4854-B530-751771C16ECC}" dt="2023-01-15T13:15:35.161" v="2063" actId="1076"/>
          <ac:spMkLst>
            <pc:docMk/>
            <pc:sldMk cId="623636966" sldId="320"/>
            <ac:spMk id="2" creationId="{45B464D1-3AA6-0D2D-86A0-FEF1C2C648AB}"/>
          </ac:spMkLst>
        </pc:spChg>
        <pc:spChg chg="del">
          <ac:chgData name="shambu lingaiah" userId="8fde1499bb52878d" providerId="LiveId" clId="{6EBB9112-952F-4854-B530-751771C16ECC}" dt="2023-01-15T13:15:16.426" v="2059" actId="478"/>
          <ac:spMkLst>
            <pc:docMk/>
            <pc:sldMk cId="623636966" sldId="320"/>
            <ac:spMk id="4" creationId="{5D7FC8ED-69FB-ECDE-C32A-007B9A82196D}"/>
          </ac:spMkLst>
        </pc:spChg>
        <pc:spChg chg="add del mod">
          <ac:chgData name="shambu lingaiah" userId="8fde1499bb52878d" providerId="LiveId" clId="{6EBB9112-952F-4854-B530-751771C16ECC}" dt="2023-01-15T13:15:20.287" v="2060"/>
          <ac:spMkLst>
            <pc:docMk/>
            <pc:sldMk cId="623636966" sldId="320"/>
            <ac:spMk id="5" creationId="{3EE91D4A-00A0-4484-727F-70BB8FC5CDFA}"/>
          </ac:spMkLst>
        </pc:spChg>
        <pc:spChg chg="add del mod">
          <ac:chgData name="shambu lingaiah" userId="8fde1499bb52878d" providerId="LiveId" clId="{6EBB9112-952F-4854-B530-751771C16ECC}" dt="2023-01-15T13:23:49.731" v="2145" actId="478"/>
          <ac:spMkLst>
            <pc:docMk/>
            <pc:sldMk cId="623636966" sldId="320"/>
            <ac:spMk id="7" creationId="{4DE66473-1349-954C-CDC4-B52A6009DC9F}"/>
          </ac:spMkLst>
        </pc:spChg>
        <pc:spChg chg="add mod">
          <ac:chgData name="shambu lingaiah" userId="8fde1499bb52878d" providerId="LiveId" clId="{6EBB9112-952F-4854-B530-751771C16ECC}" dt="2023-01-15T13:23:59.451" v="2148" actId="1076"/>
          <ac:spMkLst>
            <pc:docMk/>
            <pc:sldMk cId="623636966" sldId="320"/>
            <ac:spMk id="8" creationId="{23934283-E31D-CBF7-1A53-E0E1F737A5D3}"/>
          </ac:spMkLst>
        </pc:spChg>
        <pc:graphicFrameChg chg="add mod modGraphic">
          <ac:chgData name="shambu lingaiah" userId="8fde1499bb52878d" providerId="LiveId" clId="{6EBB9112-952F-4854-B530-751771C16ECC}" dt="2023-01-15T13:18:33.365" v="2076" actId="207"/>
          <ac:graphicFrameMkLst>
            <pc:docMk/>
            <pc:sldMk cId="623636966" sldId="320"/>
            <ac:graphicFrameMk id="6" creationId="{443910E8-A924-4245-473C-5B2AAD9080E2}"/>
          </ac:graphicFrameMkLst>
        </pc:graphicFrameChg>
      </pc:sldChg>
      <pc:sldChg chg="addSp delSp modSp add del mod">
        <pc:chgData name="shambu lingaiah" userId="8fde1499bb52878d" providerId="LiveId" clId="{6EBB9112-952F-4854-B530-751771C16ECC}" dt="2023-01-15T13:41:56.456" v="2163" actId="47"/>
        <pc:sldMkLst>
          <pc:docMk/>
          <pc:sldMk cId="2635469919" sldId="321"/>
        </pc:sldMkLst>
        <pc:spChg chg="del mod">
          <ac:chgData name="shambu lingaiah" userId="8fde1499bb52878d" providerId="LiveId" clId="{6EBB9112-952F-4854-B530-751771C16ECC}" dt="2023-01-15T13:26:58.121" v="2162" actId="478"/>
          <ac:spMkLst>
            <pc:docMk/>
            <pc:sldMk cId="2635469919" sldId="321"/>
            <ac:spMk id="4" creationId="{5D7FC8ED-69FB-ECDE-C32A-007B9A82196D}"/>
          </ac:spMkLst>
        </pc:spChg>
        <pc:spChg chg="add mod">
          <ac:chgData name="shambu lingaiah" userId="8fde1499bb52878d" providerId="LiveId" clId="{6EBB9112-952F-4854-B530-751771C16ECC}" dt="2023-01-15T13:26:58.121" v="2162" actId="478"/>
          <ac:spMkLst>
            <pc:docMk/>
            <pc:sldMk cId="2635469919" sldId="321"/>
            <ac:spMk id="5" creationId="{43EA1CA2-F5D8-A62B-3BD4-533C460A5494}"/>
          </ac:spMkLst>
        </pc:spChg>
      </pc:sldChg>
      <pc:sldChg chg="addSp delSp modSp add mod">
        <pc:chgData name="shambu lingaiah" userId="8fde1499bb52878d" providerId="LiveId" clId="{6EBB9112-952F-4854-B530-751771C16ECC}" dt="2023-01-27T05:34:21.523" v="2899" actId="1076"/>
        <pc:sldMkLst>
          <pc:docMk/>
          <pc:sldMk cId="3643624028" sldId="321"/>
        </pc:sldMkLst>
        <pc:spChg chg="mod">
          <ac:chgData name="shambu lingaiah" userId="8fde1499bb52878d" providerId="LiveId" clId="{6EBB9112-952F-4854-B530-751771C16ECC}" dt="2023-01-27T05:24:49.256" v="2246" actId="14100"/>
          <ac:spMkLst>
            <pc:docMk/>
            <pc:sldMk cId="3643624028" sldId="321"/>
            <ac:spMk id="2" creationId="{45B464D1-3AA6-0D2D-86A0-FEF1C2C648AB}"/>
          </ac:spMkLst>
        </pc:spChg>
        <pc:spChg chg="del">
          <ac:chgData name="shambu lingaiah" userId="8fde1499bb52878d" providerId="LiveId" clId="{6EBB9112-952F-4854-B530-751771C16ECC}" dt="2023-01-27T05:24:51.204" v="2247" actId="478"/>
          <ac:spMkLst>
            <pc:docMk/>
            <pc:sldMk cId="3643624028" sldId="321"/>
            <ac:spMk id="4" creationId="{5D7FC8ED-69FB-ECDE-C32A-007B9A82196D}"/>
          </ac:spMkLst>
        </pc:spChg>
        <pc:spChg chg="del">
          <ac:chgData name="shambu lingaiah" userId="8fde1499bb52878d" providerId="LiveId" clId="{6EBB9112-952F-4854-B530-751771C16ECC}" dt="2023-01-27T05:31:19.650" v="2847" actId="478"/>
          <ac:spMkLst>
            <pc:docMk/>
            <pc:sldMk cId="3643624028" sldId="321"/>
            <ac:spMk id="5" creationId="{6E36F610-447F-B675-B34C-6DD356D06B0D}"/>
          </ac:spMkLst>
        </pc:spChg>
        <pc:spChg chg="add mod">
          <ac:chgData name="shambu lingaiah" userId="8fde1499bb52878d" providerId="LiveId" clId="{6EBB9112-952F-4854-B530-751771C16ECC}" dt="2023-01-27T05:31:10.513" v="2846" actId="12"/>
          <ac:spMkLst>
            <pc:docMk/>
            <pc:sldMk cId="3643624028" sldId="321"/>
            <ac:spMk id="6" creationId="{F7826A77-AEF8-AF15-B55F-DA402CDD1C94}"/>
          </ac:spMkLst>
        </pc:spChg>
        <pc:spChg chg="add mod">
          <ac:chgData name="shambu lingaiah" userId="8fde1499bb52878d" providerId="LiveId" clId="{6EBB9112-952F-4854-B530-751771C16ECC}" dt="2023-01-27T05:34:21.523" v="2899" actId="1076"/>
          <ac:spMkLst>
            <pc:docMk/>
            <pc:sldMk cId="3643624028" sldId="321"/>
            <ac:spMk id="8" creationId="{B62EDC85-921E-CB09-5ABF-E93215EC2DC4}"/>
          </ac:spMkLst>
        </pc:spChg>
      </pc:sldChg>
      <pc:sldChg chg="modSp add mod">
        <pc:chgData name="shambu lingaiah" userId="8fde1499bb52878d" providerId="LiveId" clId="{6EBB9112-952F-4854-B530-751771C16ECC}" dt="2023-01-27T09:12:58.876" v="2987" actId="20577"/>
        <pc:sldMkLst>
          <pc:docMk/>
          <pc:sldMk cId="2726336105" sldId="322"/>
        </pc:sldMkLst>
        <pc:spChg chg="mod">
          <ac:chgData name="shambu lingaiah" userId="8fde1499bb52878d" providerId="LiveId" clId="{6EBB9112-952F-4854-B530-751771C16ECC}" dt="2023-01-27T09:12:58.876" v="2987" actId="20577"/>
          <ac:spMkLst>
            <pc:docMk/>
            <pc:sldMk cId="2726336105" sldId="322"/>
            <ac:spMk id="2" creationId="{45B464D1-3AA6-0D2D-86A0-FEF1C2C648AB}"/>
          </ac:spMkLst>
        </pc:spChg>
        <pc:spChg chg="mod">
          <ac:chgData name="shambu lingaiah" userId="8fde1499bb52878d" providerId="LiveId" clId="{6EBB9112-952F-4854-B530-751771C16ECC}" dt="2023-01-27T09:12:41.038" v="2959" actId="20577"/>
          <ac:spMkLst>
            <pc:docMk/>
            <pc:sldMk cId="2726336105" sldId="322"/>
            <ac:spMk id="6" creationId="{F7826A77-AEF8-AF15-B55F-DA402CDD1C94}"/>
          </ac:spMkLst>
        </pc:spChg>
      </pc:sldChg>
      <pc:sldChg chg="modSp add mod">
        <pc:chgData name="shambu lingaiah" userId="8fde1499bb52878d" providerId="LiveId" clId="{6EBB9112-952F-4854-B530-751771C16ECC}" dt="2023-01-27T18:32:27.282" v="3216" actId="20577"/>
        <pc:sldMkLst>
          <pc:docMk/>
          <pc:sldMk cId="1226331362" sldId="323"/>
        </pc:sldMkLst>
        <pc:spChg chg="mod">
          <ac:chgData name="shambu lingaiah" userId="8fde1499bb52878d" providerId="LiveId" clId="{6EBB9112-952F-4854-B530-751771C16ECC}" dt="2023-01-27T13:40:34.401" v="3041" actId="20577"/>
          <ac:spMkLst>
            <pc:docMk/>
            <pc:sldMk cId="1226331362" sldId="323"/>
            <ac:spMk id="2" creationId="{45B464D1-3AA6-0D2D-86A0-FEF1C2C648AB}"/>
          </ac:spMkLst>
        </pc:spChg>
        <pc:spChg chg="mod">
          <ac:chgData name="shambu lingaiah" userId="8fde1499bb52878d" providerId="LiveId" clId="{6EBB9112-952F-4854-B530-751771C16ECC}" dt="2023-01-27T18:32:27.282" v="3216" actId="20577"/>
          <ac:spMkLst>
            <pc:docMk/>
            <pc:sldMk cId="1226331362" sldId="323"/>
            <ac:spMk id="6" creationId="{F7826A77-AEF8-AF15-B55F-DA402CDD1C94}"/>
          </ac:spMkLst>
        </pc:spChg>
      </pc:sldChg>
      <pc:sldChg chg="addSp delSp modSp new mod">
        <pc:chgData name="shambu lingaiah" userId="8fde1499bb52878d" providerId="LiveId" clId="{6EBB9112-952F-4854-B530-751771C16ECC}" dt="2023-01-27T18:29:49.114" v="3182" actId="1076"/>
        <pc:sldMkLst>
          <pc:docMk/>
          <pc:sldMk cId="1746114123" sldId="324"/>
        </pc:sldMkLst>
        <pc:spChg chg="del">
          <ac:chgData name="shambu lingaiah" userId="8fde1499bb52878d" providerId="LiveId" clId="{6EBB9112-952F-4854-B530-751771C16ECC}" dt="2023-01-27T18:29:21.843" v="3153" actId="478"/>
          <ac:spMkLst>
            <pc:docMk/>
            <pc:sldMk cId="1746114123" sldId="324"/>
            <ac:spMk id="2" creationId="{CE5B9FAA-BE48-8D59-C721-F7E8CE89CBD9}"/>
          </ac:spMkLst>
        </pc:spChg>
        <pc:spChg chg="del">
          <ac:chgData name="shambu lingaiah" userId="8fde1499bb52878d" providerId="LiveId" clId="{6EBB9112-952F-4854-B530-751771C16ECC}" dt="2023-01-27T18:29:20.873" v="3152" actId="478"/>
          <ac:spMkLst>
            <pc:docMk/>
            <pc:sldMk cId="1746114123" sldId="324"/>
            <ac:spMk id="3" creationId="{A27BBFF6-0731-F6CD-6464-224DE92E63B2}"/>
          </ac:spMkLst>
        </pc:spChg>
        <pc:spChg chg="add mod">
          <ac:chgData name="shambu lingaiah" userId="8fde1499bb52878d" providerId="LiveId" clId="{6EBB9112-952F-4854-B530-751771C16ECC}" dt="2023-01-27T18:29:49.114" v="3182" actId="1076"/>
          <ac:spMkLst>
            <pc:docMk/>
            <pc:sldMk cId="1746114123" sldId="324"/>
            <ac:spMk id="4" creationId="{3F385648-CDB5-5147-B5EC-D667A9D3CB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AWNQ2wDVAg&amp;t=74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5" y="1483567"/>
            <a:ext cx="4187802" cy="2857053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Chatbot Development using Rasa and Python from the scratch -2023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5" y="4248196"/>
            <a:ext cx="3263812" cy="54862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Shambulingaiah B 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F38AE-DBA0-6A6D-B309-2F80702FF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20" y="1385844"/>
            <a:ext cx="4775426" cy="3936180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FDD73E-41FC-C83B-4B9B-D8C9321CE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131" y="3888390"/>
            <a:ext cx="1225665" cy="1545847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13" y="83976"/>
            <a:ext cx="4709592" cy="96727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Rasa init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FC8ED-69FB-ECDE-C32A-007B9A821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12" y="836644"/>
            <a:ext cx="7194507" cy="5256245"/>
          </a:xfrm>
          <a:solidFill>
            <a:schemeClr val="tx1">
              <a:lumMod val="75000"/>
            </a:schemeClr>
          </a:solidFill>
        </p:spPr>
        <p:txBody>
          <a:bodyPr>
            <a:normAutofit fontScale="55000" lnSpcReduction="20000"/>
          </a:bodyPr>
          <a:lstStyle/>
          <a:p>
            <a:pPr marL="36900" indent="0">
              <a:buNone/>
            </a:pPr>
            <a:r>
              <a:rPr lang="en-IN" sz="1200" dirty="0">
                <a:solidFill>
                  <a:schemeClr val="bg1"/>
                </a:solidFill>
              </a:rPr>
              <a:t>.</a:t>
            </a: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├── actions</a:t>
            </a: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│   ├── __init__.py</a:t>
            </a: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│   └── actions.py</a:t>
            </a: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├── </a:t>
            </a:r>
            <a:r>
              <a:rPr lang="en-IN" sz="2900" dirty="0" err="1">
                <a:solidFill>
                  <a:schemeClr val="bg1"/>
                </a:solidFill>
              </a:rPr>
              <a:t>config.yml</a:t>
            </a:r>
            <a:endParaRPr lang="en-IN" sz="29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├── </a:t>
            </a:r>
            <a:r>
              <a:rPr lang="en-IN" sz="2900" dirty="0" err="1">
                <a:solidFill>
                  <a:schemeClr val="bg1"/>
                </a:solidFill>
              </a:rPr>
              <a:t>credentials.yml</a:t>
            </a:r>
            <a:endParaRPr lang="en-IN" sz="29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├── data</a:t>
            </a: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│   ├── </a:t>
            </a:r>
            <a:r>
              <a:rPr lang="en-IN" sz="2900" dirty="0" err="1">
                <a:solidFill>
                  <a:schemeClr val="bg1"/>
                </a:solidFill>
              </a:rPr>
              <a:t>nlu.yml</a:t>
            </a:r>
            <a:endParaRPr lang="en-IN" sz="29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│   └── </a:t>
            </a:r>
            <a:r>
              <a:rPr lang="en-IN" sz="2900" dirty="0" err="1">
                <a:solidFill>
                  <a:schemeClr val="bg1"/>
                </a:solidFill>
              </a:rPr>
              <a:t>stories.yml</a:t>
            </a:r>
            <a:endParaRPr lang="en-IN" sz="29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├── </a:t>
            </a:r>
            <a:r>
              <a:rPr lang="en-IN" sz="2900" dirty="0" err="1">
                <a:solidFill>
                  <a:schemeClr val="bg1"/>
                </a:solidFill>
              </a:rPr>
              <a:t>domain.yml</a:t>
            </a:r>
            <a:endParaRPr lang="en-IN" sz="29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├── </a:t>
            </a:r>
            <a:r>
              <a:rPr lang="en-IN" sz="2900" dirty="0" err="1">
                <a:solidFill>
                  <a:schemeClr val="bg1"/>
                </a:solidFill>
              </a:rPr>
              <a:t>endpoints.yml</a:t>
            </a:r>
            <a:endParaRPr lang="en-IN" sz="29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├── models</a:t>
            </a: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│   └── &lt;timestamp&gt;.tar.gz</a:t>
            </a: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└── tests</a:t>
            </a:r>
          </a:p>
          <a:p>
            <a:pPr marL="36900" indent="0">
              <a:buNone/>
            </a:pPr>
            <a:r>
              <a:rPr lang="en-IN" sz="2900" dirty="0">
                <a:solidFill>
                  <a:schemeClr val="bg1"/>
                </a:solidFill>
              </a:rPr>
              <a:t>   └── </a:t>
            </a:r>
            <a:r>
              <a:rPr lang="en-IN" sz="2900" dirty="0" err="1">
                <a:solidFill>
                  <a:schemeClr val="bg1"/>
                </a:solidFill>
              </a:rPr>
              <a:t>test_stories.yml</a:t>
            </a:r>
            <a:endParaRPr lang="en-IN" sz="2900" dirty="0">
              <a:solidFill>
                <a:schemeClr val="bg1"/>
              </a:solidFill>
            </a:endParaRPr>
          </a:p>
          <a:p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6F610-447F-B675-B34C-6DD356D06B0D}"/>
              </a:ext>
            </a:extLst>
          </p:cNvPr>
          <p:cNvSpPr txBox="1"/>
          <p:nvPr/>
        </p:nvSpPr>
        <p:spPr>
          <a:xfrm>
            <a:off x="584718" y="6358618"/>
            <a:ext cx="8879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*Reference: https://rasa.com/docs/rasa/command-line-interface/</a:t>
            </a:r>
          </a:p>
        </p:txBody>
      </p:sp>
    </p:spTree>
    <p:extLst>
      <p:ext uri="{BB962C8B-B14F-4D97-AF65-F5344CB8AC3E}">
        <p14:creationId xmlns:p14="http://schemas.microsoft.com/office/powerpoint/2010/main" val="3387240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12" y="83976"/>
            <a:ext cx="10954745" cy="967273"/>
          </a:xfrm>
        </p:spPr>
        <p:txBody>
          <a:bodyPr>
            <a:normAutofit fontScale="90000"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Tips and tricks to create .bat files to run rasa commands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26A77-AEF8-AF15-B55F-DA402CDD1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41" y="1488621"/>
            <a:ext cx="10861439" cy="4613599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Open empty notepad and copy these lines</a:t>
            </a:r>
          </a:p>
          <a:p>
            <a:pPr marL="36900" indent="0">
              <a:buNone/>
            </a:pPr>
            <a:r>
              <a:rPr lang="en-IN" sz="2000" dirty="0"/>
              <a:t>@echo on</a:t>
            </a:r>
          </a:p>
          <a:p>
            <a:pPr marL="36900" indent="0">
              <a:buNone/>
            </a:pPr>
            <a:r>
              <a:rPr lang="en-IN" sz="2000" dirty="0"/>
              <a:t>call C:\Users\bmsha\Anaconda3\Scripts\activate.bat</a:t>
            </a:r>
          </a:p>
          <a:p>
            <a:pPr marL="36900" indent="0">
              <a:buNone/>
            </a:pPr>
            <a:r>
              <a:rPr lang="en-IN" sz="2000" dirty="0"/>
              <a:t> (please check you activate.bat in your system and try to paste that path here)</a:t>
            </a:r>
          </a:p>
          <a:p>
            <a:pPr marL="36900" indent="0">
              <a:buNone/>
            </a:pPr>
            <a:r>
              <a:rPr lang="en-IN" sz="2000" dirty="0"/>
              <a:t>call activate rasapy38</a:t>
            </a:r>
          </a:p>
          <a:p>
            <a:pPr marL="36900" indent="0">
              <a:buNone/>
            </a:pPr>
            <a:r>
              <a:rPr lang="en-IN" sz="2000" dirty="0"/>
              <a:t>(please activate virtual environment by the name)</a:t>
            </a:r>
          </a:p>
          <a:p>
            <a:pPr marL="36900" indent="0">
              <a:buNone/>
            </a:pPr>
            <a:r>
              <a:rPr lang="en-IN" sz="2000" dirty="0"/>
              <a:t>call rasa </a:t>
            </a:r>
            <a:r>
              <a:rPr lang="en-IN" sz="2000" dirty="0" err="1"/>
              <a:t>init</a:t>
            </a:r>
            <a:endParaRPr lang="en-IN" sz="2000" dirty="0"/>
          </a:p>
          <a:p>
            <a:pPr marL="36900" indent="0">
              <a:buNone/>
            </a:pPr>
            <a:r>
              <a:rPr lang="en-IN" sz="2000" dirty="0"/>
              <a:t>(In the above line you enter any rasa commands )</a:t>
            </a:r>
          </a:p>
          <a:p>
            <a:pPr marL="36900" indent="0">
              <a:buNone/>
            </a:pPr>
            <a:r>
              <a:rPr lang="en-IN" sz="2000" dirty="0"/>
              <a:t>pause</a:t>
            </a:r>
          </a:p>
          <a:p>
            <a:pPr marL="36900" indent="0">
              <a:buNone/>
            </a:pPr>
            <a:endParaRPr lang="en-IN" sz="2000" dirty="0"/>
          </a:p>
          <a:p>
            <a:r>
              <a:rPr lang="en-IN" sz="2000" dirty="0"/>
              <a:t>In the last step save the notepad as .bat file </a:t>
            </a:r>
          </a:p>
          <a:p>
            <a:pPr marL="36900" indent="0">
              <a:buNone/>
            </a:pPr>
            <a:r>
              <a:rPr lang="en-IN" sz="2000" dirty="0"/>
              <a:t>Note:</a:t>
            </a:r>
          </a:p>
          <a:p>
            <a:pPr marL="36900" indent="0">
              <a:buNone/>
            </a:pPr>
            <a:r>
              <a:rPr lang="en-IN" sz="2000" dirty="0"/>
              <a:t>where you place the .bat file ,it will consider that folder as  working 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EDC85-921E-CB09-5ABF-E93215EC2DC4}"/>
              </a:ext>
            </a:extLst>
          </p:cNvPr>
          <p:cNvSpPr txBox="1"/>
          <p:nvPr/>
        </p:nvSpPr>
        <p:spPr>
          <a:xfrm>
            <a:off x="8402046" y="5178890"/>
            <a:ext cx="31585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Resource file link:</a:t>
            </a:r>
          </a:p>
          <a:p>
            <a:r>
              <a:rPr lang="en-IN" dirty="0"/>
              <a:t>https://github.com/bmshambu/Rasa_chatbot_development</a:t>
            </a:r>
          </a:p>
        </p:txBody>
      </p:sp>
    </p:spTree>
    <p:extLst>
      <p:ext uri="{BB962C8B-B14F-4D97-AF65-F5344CB8AC3E}">
        <p14:creationId xmlns:p14="http://schemas.microsoft.com/office/powerpoint/2010/main" val="364362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12" y="83976"/>
            <a:ext cx="10954745" cy="96727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Open AI GPT-3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26A77-AEF8-AF15-B55F-DA402CDD1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41" y="1488621"/>
            <a:ext cx="10861439" cy="4613599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/>
              <a:t> Open ai API key link : https://beta.openai.com/account/api-keys</a:t>
            </a:r>
          </a:p>
          <a:p>
            <a:r>
              <a:rPr lang="en-IN" dirty="0"/>
              <a:t>Open ai playground link https://beta.openai.com/playground</a:t>
            </a:r>
          </a:p>
          <a:p>
            <a:r>
              <a:rPr lang="en-IN" dirty="0"/>
              <a:t>Open ai examples link  https://beta.openai.com/examples</a:t>
            </a:r>
          </a:p>
        </p:txBody>
      </p:sp>
    </p:spTree>
    <p:extLst>
      <p:ext uri="{BB962C8B-B14F-4D97-AF65-F5344CB8AC3E}">
        <p14:creationId xmlns:p14="http://schemas.microsoft.com/office/powerpoint/2010/main" val="272633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12" y="83976"/>
            <a:ext cx="10954745" cy="96727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Important link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826A77-AEF8-AF15-B55F-DA402CDD1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41" y="1488621"/>
            <a:ext cx="10861439" cy="4613599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endParaRPr lang="en-IN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 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 installation link: </a:t>
            </a:r>
            <a:r>
              <a:rPr lang="en-IN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ocker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installation on Windows 11</a:t>
            </a:r>
            <a:endParaRPr lang="en-IN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 Rasa Duckling : </a:t>
            </a:r>
            <a:r>
              <a:rPr lang="en-IN" sz="1800" dirty="0">
                <a:effectLst/>
                <a:latin typeface="Calibri" panose="020F0502020204030204" pitchFamily="34" charset="0"/>
              </a:rPr>
              <a:t>docker pull rasa/duckling</a:t>
            </a:r>
          </a:p>
          <a:p>
            <a:r>
              <a:rPr lang="en-IN" dirty="0"/>
              <a:t> Running duckling in docker : </a:t>
            </a:r>
            <a:r>
              <a:rPr lang="en-IN" sz="1800" dirty="0">
                <a:effectLst/>
                <a:latin typeface="Calibri" panose="020F0502020204030204" pitchFamily="34" charset="0"/>
              </a:rPr>
              <a:t>docker run -p 8000:8000 rasa/duckling</a:t>
            </a:r>
          </a:p>
          <a:p>
            <a:r>
              <a:rPr lang="en-IN" dirty="0"/>
              <a:t>Changing  port of rasa server: rasa run -m models --enable-</a:t>
            </a:r>
            <a:r>
              <a:rPr lang="en-IN" dirty="0" err="1"/>
              <a:t>api</a:t>
            </a:r>
            <a:r>
              <a:rPr lang="en-IN" dirty="0"/>
              <a:t> --</a:t>
            </a:r>
            <a:r>
              <a:rPr lang="en-IN" dirty="0" err="1"/>
              <a:t>cors</a:t>
            </a:r>
            <a:r>
              <a:rPr lang="en-IN" dirty="0"/>
              <a:t> "*" -p 5006 </a:t>
            </a:r>
          </a:p>
          <a:p>
            <a:pPr marR="0"/>
            <a:r>
              <a:rPr lang="en-IN" dirty="0"/>
              <a:t>Changing  port of rasa action server: : rasa run actions --port 5056</a:t>
            </a:r>
          </a:p>
        </p:txBody>
      </p:sp>
    </p:spTree>
    <p:extLst>
      <p:ext uri="{BB962C8B-B14F-4D97-AF65-F5344CB8AC3E}">
        <p14:creationId xmlns:p14="http://schemas.microsoft.com/office/powerpoint/2010/main" val="1226331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85648-CDB5-5147-B5EC-D667A9D3CB34}"/>
              </a:ext>
            </a:extLst>
          </p:cNvPr>
          <p:cNvSpPr txBox="1"/>
          <p:nvPr/>
        </p:nvSpPr>
        <p:spPr>
          <a:xfrm>
            <a:off x="2080727" y="2341984"/>
            <a:ext cx="73898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746114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Course Curriculum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19D438-C455-BBA3-24C7-1DFE4A1D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40548"/>
            <a:ext cx="10353762" cy="371474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 Why Rasa? What are its components?</a:t>
            </a:r>
          </a:p>
          <a:p>
            <a:r>
              <a:rPr lang="en-IN" dirty="0"/>
              <a:t>What is NLU(Natural Language Understanding)  and why it is required?</a:t>
            </a:r>
          </a:p>
          <a:p>
            <a:r>
              <a:rPr lang="en-IN" dirty="0"/>
              <a:t>Creating Chat bot using CLI(Command line interface).</a:t>
            </a:r>
          </a:p>
          <a:p>
            <a:r>
              <a:rPr lang="en-IN" dirty="0"/>
              <a:t>Connecting to other API’s through Rasa.</a:t>
            </a:r>
          </a:p>
          <a:p>
            <a:r>
              <a:rPr lang="en-IN" dirty="0"/>
              <a:t>How to use Open-AI GPT-3 model inside Rasa chatbot.</a:t>
            </a:r>
          </a:p>
          <a:p>
            <a:r>
              <a:rPr lang="en-IN" dirty="0"/>
              <a:t>Creating API using Flask and hosting it in your local machine.</a:t>
            </a:r>
          </a:p>
          <a:p>
            <a:r>
              <a:rPr lang="en-IN" dirty="0"/>
              <a:t>Connecting Flask API to Rasa webchat.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C2F25-F405-C707-84FA-A2EEB16D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72" y="5564376"/>
            <a:ext cx="944962" cy="426757"/>
          </a:xfrm>
          <a:prstGeom prst="flowChartAlternateProcess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08FA1-1B7B-7C1C-6AF7-11EEB55A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566" y="5417754"/>
            <a:ext cx="737280" cy="720000"/>
          </a:xfrm>
          <a:prstGeom prst="flowChartConnector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41A282-DC8D-F10B-82B4-C47002FB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259" y="5417754"/>
            <a:ext cx="706415" cy="720000"/>
          </a:xfrm>
          <a:prstGeom prst="flowChartConnector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8159B9-BA8C-2A48-7546-3707038EB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087" y="5455297"/>
            <a:ext cx="784691" cy="63817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15388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50" y="394996"/>
            <a:ext cx="10353762" cy="1257300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Why Rasa?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19D438-C455-BBA3-24C7-1DFE4A1D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234" y="1429546"/>
            <a:ext cx="10353762" cy="3714749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  <a:r>
              <a:rPr lang="en-US" dirty="0"/>
              <a:t>Rasa provides flexible conversational AI software for building text and voice-based assistants. Used by developers, conversational teams, and enterprises worldwide.</a:t>
            </a:r>
          </a:p>
          <a:p>
            <a:r>
              <a:rPr lang="en-US" dirty="0"/>
              <a:t>Future-proof your Conversational AI Product.</a:t>
            </a:r>
          </a:p>
          <a:p>
            <a:r>
              <a:rPr lang="en-US" dirty="0"/>
              <a:t>Plug and play any NLP  or machine learning model  into Rasa 	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61317-4B74-F02B-8FD1-D343BD84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44" y="3436375"/>
            <a:ext cx="6139980" cy="2983104"/>
          </a:xfrm>
          <a:prstGeom prst="flowChartAlternateProcess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A703CA-D375-F79A-3FB7-E6D3C90B3B4A}"/>
              </a:ext>
            </a:extLst>
          </p:cNvPr>
          <p:cNvSpPr txBox="1"/>
          <p:nvPr/>
        </p:nvSpPr>
        <p:spPr>
          <a:xfrm>
            <a:off x="7676762" y="5903559"/>
            <a:ext cx="3967842" cy="366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*Reference: https://rasa.com/docs/rasa/</a:t>
            </a:r>
          </a:p>
        </p:txBody>
      </p:sp>
    </p:spTree>
    <p:extLst>
      <p:ext uri="{BB962C8B-B14F-4D97-AF65-F5344CB8AC3E}">
        <p14:creationId xmlns:p14="http://schemas.microsoft.com/office/powerpoint/2010/main" val="267445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50" y="394996"/>
            <a:ext cx="10353762" cy="1257300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Rasa Platform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19D438-C455-BBA3-24C7-1DFE4A1D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234" y="1429546"/>
            <a:ext cx="10353762" cy="3714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Rasa Open Source: is an open source conversational AI platform that allows you to understand and hold conversations, and connect to messaging channels and third party systems through a set of APIs. It supplies the building blocks for creating virtual (digital) assistants or chatbots.</a:t>
            </a:r>
          </a:p>
          <a:p>
            <a:r>
              <a:rPr lang="en-US" dirty="0"/>
              <a:t>Rasa Pro: State-of-the-art conversational AI framework built with Rasa Open Source. Rasa Pro is the commercial conversational AI infrastructure that is extensible, flexible and enterprise-grade. It has been built and tested to effectively respond to enterprise needs for security, observability and scalability.	</a:t>
            </a:r>
          </a:p>
          <a:p>
            <a:r>
              <a:rPr lang="en-IN" dirty="0"/>
              <a:t>Rasa X:</a:t>
            </a:r>
            <a:r>
              <a:rPr lang="en-US" dirty="0"/>
              <a:t>Combine with Rasa Pro to enable conversational AI teams with the collaborative, low-code UI they need to build AI Assistants. With Rasa X/Enterprise, you can assess performance, make key improvements, and update content with ease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16404F-0113-DE84-E6DE-45E87A2E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03" y="5144295"/>
            <a:ext cx="4851963" cy="1517762"/>
          </a:xfrm>
          <a:prstGeom prst="flowChartAlternateProcess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AB7F27-075E-1642-AB02-E59A0D3D2DF4}"/>
              </a:ext>
            </a:extLst>
          </p:cNvPr>
          <p:cNvSpPr txBox="1"/>
          <p:nvPr/>
        </p:nvSpPr>
        <p:spPr>
          <a:xfrm>
            <a:off x="7676762" y="5903559"/>
            <a:ext cx="3967842" cy="366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*Reference: https://rasa.com/docs/rasa/</a:t>
            </a:r>
          </a:p>
        </p:txBody>
      </p:sp>
    </p:spTree>
    <p:extLst>
      <p:ext uri="{BB962C8B-B14F-4D97-AF65-F5344CB8AC3E}">
        <p14:creationId xmlns:p14="http://schemas.microsoft.com/office/powerpoint/2010/main" val="325089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50" y="394996"/>
            <a:ext cx="10353762" cy="1257300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Rasa Components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19D438-C455-BBA3-24C7-1DFE4A1D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429546"/>
            <a:ext cx="11532637" cy="3714749"/>
          </a:xfrm>
        </p:spPr>
        <p:txBody>
          <a:bodyPr>
            <a:normAutofit/>
          </a:bodyPr>
          <a:lstStyle/>
          <a:p>
            <a:r>
              <a:rPr lang="en-US" sz="2100" dirty="0"/>
              <a:t>Rasa has 5 main key steps to build your assistant. Here are they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100" dirty="0"/>
              <a:t>  NLU Data : It captures user input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100" dirty="0"/>
              <a:t>  Responses : It will assign dialogue response to user input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100" dirty="0"/>
              <a:t>  Stories: It will capture how user interact with </a:t>
            </a:r>
            <a:r>
              <a:rPr lang="en-US" sz="2100"/>
              <a:t>chatbot through out </a:t>
            </a:r>
            <a:r>
              <a:rPr lang="en-US" sz="2100" dirty="0"/>
              <a:t>the session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100" dirty="0"/>
              <a:t>  Forms : This will try to capture entities which are required for the specific task by interacting with user</a:t>
            </a:r>
          </a:p>
          <a:p>
            <a:pPr marL="494100" indent="-457200">
              <a:buFont typeface="+mj-lt"/>
              <a:buAutoNum type="arabicPeriod"/>
            </a:pPr>
            <a:r>
              <a:rPr lang="en-US" sz="2100" dirty="0"/>
              <a:t>  Rules : This describe parts of conversations that should always follow the same path no matter what has been said previously in the conversation</a:t>
            </a:r>
            <a:endParaRPr lang="en-IN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898AE-D52F-BC22-51CE-5667D880F9AA}"/>
              </a:ext>
            </a:extLst>
          </p:cNvPr>
          <p:cNvSpPr txBox="1"/>
          <p:nvPr/>
        </p:nvSpPr>
        <p:spPr>
          <a:xfrm>
            <a:off x="7676762" y="5903559"/>
            <a:ext cx="3967842" cy="366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*Reference: https://rasa.com/docs/rasa/</a:t>
            </a:r>
          </a:p>
        </p:txBody>
      </p:sp>
    </p:spTree>
    <p:extLst>
      <p:ext uri="{BB962C8B-B14F-4D97-AF65-F5344CB8AC3E}">
        <p14:creationId xmlns:p14="http://schemas.microsoft.com/office/powerpoint/2010/main" val="53213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98" y="429206"/>
            <a:ext cx="3310000" cy="96727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1.NLU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A30B9B-9221-0C44-358F-6BFA35001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098" y="1455016"/>
            <a:ext cx="3310000" cy="5007988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ECD22744-31B3-3332-E5EE-D7D264D88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69" y="1455016"/>
            <a:ext cx="3266535" cy="3714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B9FF7A3-1F07-088A-DF6B-7A43932B0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661" y="1455016"/>
            <a:ext cx="2690093" cy="21033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A4D0BAA-6C56-1430-91DD-88B9CB0A2DCD}"/>
              </a:ext>
            </a:extLst>
          </p:cNvPr>
          <p:cNvSpPr txBox="1">
            <a:spLocks/>
          </p:cNvSpPr>
          <p:nvPr/>
        </p:nvSpPr>
        <p:spPr>
          <a:xfrm>
            <a:off x="4331910" y="429208"/>
            <a:ext cx="3310000" cy="9672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2.Responses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485338-7160-9AED-9E53-D3DB3A9CB5EC}"/>
              </a:ext>
            </a:extLst>
          </p:cNvPr>
          <p:cNvSpPr txBox="1">
            <a:spLocks/>
          </p:cNvSpPr>
          <p:nvPr/>
        </p:nvSpPr>
        <p:spPr>
          <a:xfrm>
            <a:off x="7955902" y="493961"/>
            <a:ext cx="3310000" cy="9672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3.Story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20C63-7112-2C2D-16D3-8722BFBA175A}"/>
              </a:ext>
            </a:extLst>
          </p:cNvPr>
          <p:cNvSpPr txBox="1"/>
          <p:nvPr/>
        </p:nvSpPr>
        <p:spPr>
          <a:xfrm>
            <a:off x="7676762" y="5903559"/>
            <a:ext cx="3967842" cy="366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*Reference: https://rasa.com/docs/rasa/</a:t>
            </a:r>
          </a:p>
        </p:txBody>
      </p:sp>
    </p:spTree>
    <p:extLst>
      <p:ext uri="{BB962C8B-B14F-4D97-AF65-F5344CB8AC3E}">
        <p14:creationId xmlns:p14="http://schemas.microsoft.com/office/powerpoint/2010/main" val="258008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98" y="429206"/>
            <a:ext cx="3310000" cy="96727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4.Forms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0BAA-6C56-1430-91DD-88B9CB0A2DCD}"/>
              </a:ext>
            </a:extLst>
          </p:cNvPr>
          <p:cNvSpPr txBox="1">
            <a:spLocks/>
          </p:cNvSpPr>
          <p:nvPr/>
        </p:nvSpPr>
        <p:spPr>
          <a:xfrm>
            <a:off x="4331910" y="429208"/>
            <a:ext cx="3310000" cy="9672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5.Rules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AF502E-A7CC-8F79-403A-DBFD60594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098" y="1541555"/>
            <a:ext cx="2918713" cy="308636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DF6438-11E1-D5E6-457C-B33F3FE30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13" y="1541176"/>
            <a:ext cx="2333082" cy="30867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2F68F8-8783-1DFA-A072-B3FA4B40757F}"/>
              </a:ext>
            </a:extLst>
          </p:cNvPr>
          <p:cNvSpPr txBox="1"/>
          <p:nvPr/>
        </p:nvSpPr>
        <p:spPr>
          <a:xfrm>
            <a:off x="7676762" y="5903559"/>
            <a:ext cx="3967842" cy="366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*Reference: https://rasa.com/docs/rasa/</a:t>
            </a:r>
          </a:p>
        </p:txBody>
      </p:sp>
    </p:spTree>
    <p:extLst>
      <p:ext uri="{BB962C8B-B14F-4D97-AF65-F5344CB8AC3E}">
        <p14:creationId xmlns:p14="http://schemas.microsoft.com/office/powerpoint/2010/main" val="348309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98" y="429206"/>
            <a:ext cx="3310000" cy="96727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Installations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FC8ED-69FB-ECDE-C32A-007B9A821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Installation of anaconda:</a:t>
            </a:r>
          </a:p>
          <a:p>
            <a:r>
              <a:rPr lang="en-IN" dirty="0"/>
              <a:t>Creating virtual environment</a:t>
            </a:r>
          </a:p>
          <a:p>
            <a:r>
              <a:rPr lang="en-IN" dirty="0"/>
              <a:t>Installation of  Rasa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685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64D1-3AA6-0D2D-86A0-FEF1C2C6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08" y="0"/>
            <a:ext cx="4709592" cy="967273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IN" sz="4000" b="1" dirty="0">
                <a:solidFill>
                  <a:srgbClr val="FC05CB"/>
                </a:solidFill>
                <a:latin typeface="+mn-lt"/>
                <a:ea typeface="+mn-ea"/>
                <a:cs typeface="+mn-cs"/>
              </a:rPr>
              <a:t>Rasa commands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43910E8-A924-4245-473C-5B2AAD908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071630"/>
              </p:ext>
            </p:extLst>
          </p:nvPr>
        </p:nvGraphicFramePr>
        <p:xfrm>
          <a:off x="646179" y="873965"/>
          <a:ext cx="11129054" cy="5408668"/>
        </p:xfrm>
        <a:graphic>
          <a:graphicData uri="http://schemas.openxmlformats.org/drawingml/2006/table">
            <a:tbl>
              <a:tblPr/>
              <a:tblGrid>
                <a:gridCol w="5564527">
                  <a:extLst>
                    <a:ext uri="{9D8B030D-6E8A-4147-A177-3AD203B41FA5}">
                      <a16:colId xmlns:a16="http://schemas.microsoft.com/office/drawing/2014/main" val="2775761996"/>
                    </a:ext>
                  </a:extLst>
                </a:gridCol>
                <a:gridCol w="5564527">
                  <a:extLst>
                    <a:ext uri="{9D8B030D-6E8A-4147-A177-3AD203B41FA5}">
                      <a16:colId xmlns:a16="http://schemas.microsoft.com/office/drawing/2014/main" val="566242926"/>
                    </a:ext>
                  </a:extLst>
                </a:gridCol>
              </a:tblGrid>
              <a:tr h="12090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>
                          <a:effectLst/>
                        </a:rPr>
                        <a:t>Command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1" dirty="0">
                          <a:effectLst/>
                        </a:rPr>
                        <a:t>Effect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270604"/>
                  </a:ext>
                </a:extLst>
              </a:tr>
              <a:tr h="31015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init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Creates a new project with example training data, actions, and config files.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29700"/>
                  </a:ext>
                </a:extLst>
              </a:tr>
              <a:tr h="40477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train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Trains a model using your NLU data and stories, saves trained model in ./models.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079092"/>
                  </a:ext>
                </a:extLst>
              </a:tr>
              <a:tr h="40477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interactive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Starts an interactive learning session to create new training data by chatting to your assistant.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90787"/>
                  </a:ext>
                </a:extLst>
              </a:tr>
              <a:tr h="40477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shell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Loads your trained model and lets you talk to your assistant on the command line.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844086"/>
                  </a:ext>
                </a:extLst>
              </a:tr>
              <a:tr h="21553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run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Starts a server with your trained model.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418348"/>
                  </a:ext>
                </a:extLst>
              </a:tr>
              <a:tr h="21553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run actions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Starts an action server using the Rasa SDK.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282352"/>
                  </a:ext>
                </a:extLst>
              </a:tr>
              <a:tr h="31015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visualize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Generates a visual representation of your stories.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555714"/>
                  </a:ext>
                </a:extLst>
              </a:tr>
              <a:tr h="31015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solidFill>
                            <a:schemeClr val="bg1"/>
                          </a:solidFill>
                          <a:effectLst/>
                        </a:rPr>
                        <a:t>rasa test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Tests a trained Rasa model on any files starting with test_.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387597"/>
                  </a:ext>
                </a:extLst>
              </a:tr>
              <a:tr h="21553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data split </a:t>
                      </a:r>
                      <a:r>
                        <a:rPr lang="en-IN" sz="1600" dirty="0" err="1">
                          <a:solidFill>
                            <a:schemeClr val="bg1"/>
                          </a:solidFill>
                          <a:effectLst/>
                        </a:rPr>
                        <a:t>nlu</a:t>
                      </a:r>
                      <a:endParaRPr lang="en-IN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Performs a 80/20 split of your NLU training data.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87645"/>
                  </a:ext>
                </a:extLst>
              </a:tr>
              <a:tr h="21553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>
                          <a:solidFill>
                            <a:schemeClr val="bg1"/>
                          </a:solidFill>
                          <a:effectLst/>
                        </a:rPr>
                        <a:t>rasa data convert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Converts training data between different formats.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63726"/>
                  </a:ext>
                </a:extLst>
              </a:tr>
              <a:tr h="21553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data migrate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Migrates 2.0 domain to 3.0 format.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10030"/>
                  </a:ext>
                </a:extLst>
              </a:tr>
              <a:tr h="31015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data validate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Checks the domain, NLU and conversation data for inconsistencies.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76831"/>
                  </a:ext>
                </a:extLst>
              </a:tr>
              <a:tr h="31015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export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Exports conversations from a tracker store to an event broker.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380157"/>
                  </a:ext>
                </a:extLst>
              </a:tr>
              <a:tr h="21553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evaluate markers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Extracts markers from an existing tracker store.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31939"/>
                  </a:ext>
                </a:extLst>
              </a:tr>
              <a:tr h="215531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rasa -h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600" dirty="0">
                          <a:solidFill>
                            <a:schemeClr val="bg1"/>
                          </a:solidFill>
                          <a:effectLst/>
                        </a:rPr>
                        <a:t>Shows all available commands.</a:t>
                      </a:r>
                    </a:p>
                  </a:txBody>
                  <a:tcPr marL="11109" marR="11109" marT="11109" marB="11109">
                    <a:lnL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5087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3934283-E31D-CBF7-1A53-E0E1F737A5D3}"/>
              </a:ext>
            </a:extLst>
          </p:cNvPr>
          <p:cNvSpPr txBox="1"/>
          <p:nvPr/>
        </p:nvSpPr>
        <p:spPr>
          <a:xfrm>
            <a:off x="584718" y="6358618"/>
            <a:ext cx="8879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*Reference: https://rasa.com/docs/rasa/command-line-interface/</a:t>
            </a:r>
          </a:p>
        </p:txBody>
      </p:sp>
    </p:spTree>
    <p:extLst>
      <p:ext uri="{BB962C8B-B14F-4D97-AF65-F5344CB8AC3E}">
        <p14:creationId xmlns:p14="http://schemas.microsoft.com/office/powerpoint/2010/main" val="6236369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{5AB43794-A642-4DC3-8B09-DC403BF05C0D}tf00934815_win32</Template>
  <TotalTime>1087</TotalTime>
  <Words>1006</Words>
  <Application>Microsoft Office PowerPoint</Application>
  <PresentationFormat>Widescreen</PresentationFormat>
  <Paragraphs>119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Goudy Old Style</vt:lpstr>
      <vt:lpstr>Wingdings 2</vt:lpstr>
      <vt:lpstr>SlateVTI</vt:lpstr>
      <vt:lpstr>Chatbot Development using Rasa and Python from the scratch -2023</vt:lpstr>
      <vt:lpstr>Course Curriculum Overview</vt:lpstr>
      <vt:lpstr>Why Rasa?</vt:lpstr>
      <vt:lpstr>Rasa Platform</vt:lpstr>
      <vt:lpstr>Rasa Components</vt:lpstr>
      <vt:lpstr>1.NLU data</vt:lpstr>
      <vt:lpstr>4.Forms</vt:lpstr>
      <vt:lpstr>Installations</vt:lpstr>
      <vt:lpstr>Rasa commands</vt:lpstr>
      <vt:lpstr>Rasa init</vt:lpstr>
      <vt:lpstr>Tips and tricks to create .bat files to run rasa commands</vt:lpstr>
      <vt:lpstr>Open AI GPT-3 model</vt:lpstr>
      <vt:lpstr>Important link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Development using Rasa and Python from scratch free</dc:title>
  <dc:creator>shambu lingaiah</dc:creator>
  <cp:lastModifiedBy>shambu lingaiah</cp:lastModifiedBy>
  <cp:revision>1</cp:revision>
  <dcterms:created xsi:type="dcterms:W3CDTF">2023-01-14T06:12:26Z</dcterms:created>
  <dcterms:modified xsi:type="dcterms:W3CDTF">2023-01-27T18:34:32Z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